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51" d="100"/>
          <a:sy n="51" d="100"/>
        </p:scale>
        <p:origin x="5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9BEB-607F-400F-B282-719B1BD87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D35A2-25E6-47E9-B1F1-971AF851E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BD592-5A58-46C5-BBC2-FA0DC198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11E2B-8D70-406E-B043-C5DCF99CB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5CEB3-8EEC-4B9F-B9DE-C1432C5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7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F7C7-3429-4933-B880-850A0AE5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A9431-82A6-45BC-8BE9-4656376A5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48C59-9199-42FB-9E19-6EEEA61F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C56F7-F4D3-4338-ACD2-B130C21F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F6B8D-E625-4940-92D8-888AAEE4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0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23D2AB-FBBA-4031-942B-F2AD4B0EC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B188D-FFE0-4ABB-9B20-24903319E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9A8D4-3EF9-4434-A8DD-792CF23F2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77487-309B-4EC7-9009-2C386C9D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40DC-9734-471B-97A6-2161D053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3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DF21-CFF3-48EF-8187-726206C7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8E93-4AA6-4873-84AB-CDC40E091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A474-229E-486D-928C-50BDF513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F1936-10E2-4470-9F42-4590A2AA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5F69D-629A-4BE6-A284-BA6A9712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96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5850-9F79-47B0-A0A9-1BABF442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8B4FA-D1C7-4FFB-B1BA-C52714839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8C7F1-C9B7-4BFA-9F9A-8BE10D43A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BD44B-BA2B-402C-A4D1-38AA4675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031C2-2B24-4216-81AD-1364CC67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7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EF92-0879-4ECA-97B1-17907417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B3DBB-386F-432A-A710-5F92D1EA7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3A98A-AC18-4FBF-94EE-178E5D62A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993BF-2A80-4FEE-A711-A416AD5A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4F44B-6A61-47B6-AD11-2ED577DB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381FE-25C0-405A-8106-56606416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5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1060-E938-4D2A-82E4-65C03FADA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2B64A-04DD-47EE-9CE5-2D03F572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60F18-6D77-42A8-A6DA-8E2113285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793A4-4FA9-45B4-97CC-7C09921E3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B3D97-F297-4356-9480-CEE40FBF7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D45E5-8A83-4343-B364-91AD68D6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8AE201-1C7B-4352-95D8-8BD14E4F9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97108-0E1A-4871-9015-004FA38E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3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05F4-D9E6-4B24-B8F1-C098D360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9E723-639C-48AF-9B2A-59C0B313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3DCE6-307F-40DF-BC15-B617E5E9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D8798-7B13-4B27-82B4-4DAA37F2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4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2743E6-DF21-4E02-BF3F-8011BE76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63C9D-DBE0-4F34-8C35-AA9D27C6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661F4-E98F-4024-AB75-93A99AF6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7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600F-B4C4-4B98-AFC7-7566FE09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40AA1-27A4-4223-9B69-9611A266D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1665F-C790-4FCA-A060-6D5F2DA97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5CA5B-CBC5-4322-97BA-63962BE2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99514-CFC0-4182-A7A2-870949246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77978-B8E9-4F98-8DDB-0678AB32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2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DC5F-1A24-4ACF-9A4C-220A0534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9F19F-6381-4F99-BD3A-8A7CE9B04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E1BA9-6B4A-4BE0-A091-21F3BEB39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16C70-49D3-4115-A46D-1C07093B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4F734-B1BB-436C-870A-470ACFF9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9909C-29F1-477B-A2E2-68D04720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1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09231-ECC5-45E9-9228-316847DE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891A0-2471-4D32-9CE6-3B2F09A41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4F2D1-EF88-412D-A053-819821C60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5384A-25ED-4653-BDEE-146DE0D8BA95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8ABD3-7106-49BE-8452-3BA265784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309B6-274F-4D1F-B2B2-1C130B88B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E900E-AC3D-4ACE-8522-7CF5ECD2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9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DA33-861B-4ADC-BC63-79756627E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游ゴシック Light" panose="020B0300000000000000" pitchFamily="50" charset="-128"/>
                <a:cs typeface="Times New Roman" panose="02020603050405020304" pitchFamily="18" charset="0"/>
              </a:rPr>
              <a:t>Study of Japanese Immigration in Southern California</a:t>
            </a:r>
            <a:endParaRPr lang="en-US" sz="1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4A1F2-9CC9-4FA4-B457-D70805B4FF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47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321-1F92-4B82-A716-89C11811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Japanese-American Community and Torrance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83336-AC9E-495B-88B7-E2A0C1D79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Largest Japanese-American community in SoCal</a:t>
            </a:r>
          </a:p>
          <a:p>
            <a:r>
              <a:rPr lang="en-US" dirty="0"/>
              <a:t>People started to move in 1982 when Toyota set its center of operation at Torrance</a:t>
            </a:r>
          </a:p>
          <a:p>
            <a:r>
              <a:rPr lang="en-US" dirty="0"/>
              <a:t>Where would be a good alternative cities to live for new immigrant from Japan?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9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DA7F-06ED-4BDF-BF2B-AB5E2031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Area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8A1534-3569-43C7-96E7-F6575AA9838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7" t="4941" r="22070" b="13500"/>
          <a:stretch/>
        </p:blipFill>
        <p:spPr bwMode="auto">
          <a:xfrm>
            <a:off x="6283890" y="236657"/>
            <a:ext cx="5477958" cy="581183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ysClr val="windowText" lastClr="000000"/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451D1-5CCC-405B-9133-B5E07AFFF8D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 bwMode="auto">
          <a:xfrm>
            <a:off x="200417" y="5088335"/>
            <a:ext cx="10515600" cy="153256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9296245-E321-4C6C-A8DC-85B7E184413B}"/>
              </a:ext>
            </a:extLst>
          </p:cNvPr>
          <p:cNvCxnSpPr>
            <a:cxnSpLocks/>
          </p:cNvCxnSpPr>
          <p:nvPr/>
        </p:nvCxnSpPr>
        <p:spPr>
          <a:xfrm flipV="1">
            <a:off x="5411244" y="4512138"/>
            <a:ext cx="2605414" cy="576197"/>
          </a:xfrm>
          <a:prstGeom prst="bentConnector3">
            <a:avLst>
              <a:gd name="adj1" fmla="val 6586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2A8FE5-BB5E-4FD2-AE51-E919EC3944A0}"/>
              </a:ext>
            </a:extLst>
          </p:cNvPr>
          <p:cNvSpPr txBox="1"/>
          <p:nvPr/>
        </p:nvSpPr>
        <p:spPr>
          <a:xfrm>
            <a:off x="430152" y="1819156"/>
            <a:ext cx="57577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Foursquare API was used to explore the cities listed on the map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Common venues in each cities were listed in highest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Table below is example from Torrance</a:t>
            </a:r>
          </a:p>
        </p:txBody>
      </p:sp>
    </p:spTree>
    <p:extLst>
      <p:ext uri="{BB962C8B-B14F-4D97-AF65-F5344CB8AC3E}">
        <p14:creationId xmlns:p14="http://schemas.microsoft.com/office/powerpoint/2010/main" val="355359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9EB7-A92A-49F0-9BF5-4EC694B2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25" y="184150"/>
            <a:ext cx="10515600" cy="1325563"/>
          </a:xfrm>
        </p:spPr>
        <p:txBody>
          <a:bodyPr/>
          <a:lstStyle/>
          <a:p>
            <a:r>
              <a:rPr lang="en-US" dirty="0"/>
              <a:t>K-Mean Clustering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20C85E-B2CF-42A9-9BF1-B633241988B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t="5278" r="25726" b="13090"/>
          <a:stretch/>
        </p:blipFill>
        <p:spPr bwMode="auto">
          <a:xfrm>
            <a:off x="119825" y="1433012"/>
            <a:ext cx="4213882" cy="51018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8F5CF-16B3-40F5-9F19-D33941FAE9E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0" r="15820" b="9266"/>
          <a:stretch/>
        </p:blipFill>
        <p:spPr bwMode="auto">
          <a:xfrm>
            <a:off x="4431864" y="3117111"/>
            <a:ext cx="3922455" cy="3417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5ED999-B92A-4444-9426-983B11D1505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4"/>
          <a:stretch/>
        </p:blipFill>
        <p:spPr bwMode="auto">
          <a:xfrm>
            <a:off x="8452477" y="3117111"/>
            <a:ext cx="3619698" cy="35221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56A3C-4552-4411-A6D5-0C0A35760F0F}"/>
              </a:ext>
            </a:extLst>
          </p:cNvPr>
          <p:cNvSpPr txBox="1"/>
          <p:nvPr/>
        </p:nvSpPr>
        <p:spPr>
          <a:xfrm>
            <a:off x="4738922" y="1806485"/>
            <a:ext cx="7230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Torrance felt into cluster group 3 (light blue dots)</a:t>
            </a:r>
          </a:p>
          <a:p>
            <a:endParaRPr lang="en-US" sz="2400" dirty="0"/>
          </a:p>
          <a:p>
            <a:r>
              <a:rPr lang="en-US" sz="2400" dirty="0"/>
              <a:t>Zoom-in for Los Angeles         Zoom-in for Orange County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4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109B8D-30D6-4E05-ACB5-1EB9F11A3D6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86965"/>
            <a:ext cx="5943600" cy="209296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6DBDE-FD45-494A-BEDB-F0A54A9534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83430"/>
            <a:ext cx="5943600" cy="21018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730E1-6DC1-46CD-B412-4AA21A57AD7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37994"/>
            <a:ext cx="5943600" cy="22174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F3062-E2A9-47C6-8875-A00B6D5701D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57240"/>
            <a:ext cx="5943600" cy="22606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59AE9-5E1A-44D0-AA95-006C932C93F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479925"/>
            <a:ext cx="5943600" cy="220535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92BCF44-932A-4561-99E2-0EF40DE0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25" y="184150"/>
            <a:ext cx="6128575" cy="1168661"/>
          </a:xfrm>
        </p:spPr>
        <p:txBody>
          <a:bodyPr/>
          <a:lstStyle/>
          <a:p>
            <a:r>
              <a:rPr lang="en-US" dirty="0"/>
              <a:t>Result from Each Cluster</a:t>
            </a:r>
          </a:p>
        </p:txBody>
      </p:sp>
    </p:spTree>
    <p:extLst>
      <p:ext uri="{BB962C8B-B14F-4D97-AF65-F5344CB8AC3E}">
        <p14:creationId xmlns:p14="http://schemas.microsoft.com/office/powerpoint/2010/main" val="59500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C06E-404C-49FF-8627-076E6529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15 Cities from Cluster 3 with more Japanese Restaurants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57D06E-8F2E-47ED-B5A8-B27FD3D3BE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50" y="1540701"/>
            <a:ext cx="7842603" cy="5152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185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111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Study of Japanese Immigration in Southern California</vt:lpstr>
      <vt:lpstr>Japanese-American Community and Torrance</vt:lpstr>
      <vt:lpstr>Study Area</vt:lpstr>
      <vt:lpstr>K-Mean Clustering</vt:lpstr>
      <vt:lpstr>Result from Each Cluster</vt:lpstr>
      <vt:lpstr>Top 15 Cities from Cluster 3 with more Japanese Restaurants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Cox</dc:creator>
  <cp:lastModifiedBy>Paul Cox</cp:lastModifiedBy>
  <cp:revision>4</cp:revision>
  <dcterms:created xsi:type="dcterms:W3CDTF">2021-04-29T21:07:11Z</dcterms:created>
  <dcterms:modified xsi:type="dcterms:W3CDTF">2021-04-29T21:32:05Z</dcterms:modified>
</cp:coreProperties>
</file>